
<file path=[Content_Types].xml><?xml version="1.0" encoding="utf-8"?>
<Types xmlns="http://schemas.openxmlformats.org/package/2006/content-types">
  <Default ContentType="application/xml" Extension="xml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hi3fDm83FYHZNisSz2G9/jGjNuA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8E724DB-B392-4623-8D24-E1EC901D4C8F}">
  <a:tblStyle styleId="{C8E724DB-B392-4623-8D24-E1EC901D4C8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-1013138" y="2369712"/>
            <a:ext cx="240406" cy="9470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-1058857" y="3606085"/>
            <a:ext cx="45719" cy="11880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  <p:graphicFrame>
        <p:nvGraphicFramePr>
          <p:cNvPr id="86" name="Google Shape;86;p1"/>
          <p:cNvGraphicFramePr/>
          <p:nvPr/>
        </p:nvGraphicFramePr>
        <p:xfrm>
          <a:off x="231820" y="24469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{C8E724DB-B392-4623-8D24-E1EC901D4C8F}</a:tableStyleId>
              </a:tblPr>
              <a:tblGrid>
                <a:gridCol w="1961875"/>
                <a:gridCol w="1961875"/>
                <a:gridCol w="1961875"/>
                <a:gridCol w="1961875"/>
                <a:gridCol w="1961875"/>
                <a:gridCol w="1961875"/>
              </a:tblGrid>
              <a:tr h="48940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fr-FR" sz="2400" u="none" cap="none" strike="noStrike">
                          <a:solidFill>
                            <a:schemeClr val="dk1"/>
                          </a:solidFill>
                        </a:rPr>
                        <a:t>Femme</a:t>
                      </a:r>
                      <a:endParaRPr i="1" sz="2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U18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 F  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fr-FR" sz="1800">
                          <a:solidFill>
                            <a:schemeClr val="dk1"/>
                          </a:solidFill>
                        </a:rPr>
                        <a:t>U21</a:t>
                      </a: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 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1  F  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2  F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fr-FR" sz="1800" u="none" cap="none" strike="noStrike">
                          <a:solidFill>
                            <a:schemeClr val="dk1"/>
                          </a:solidFill>
                        </a:rPr>
                        <a:t>S 3  F   </a:t>
                      </a:r>
                      <a:r>
                        <a:rPr b="0" i="1" lang="fr-FR" sz="1800" u="none" cap="none" strike="noStrike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</a:tr>
              <a:tr h="7872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800" u="none" cap="none" strike="noStrike"/>
                        <a:t>TIR </a:t>
                      </a:r>
                      <a:r>
                        <a:rPr b="1" i="1" lang="fr-FR" sz="1800"/>
                        <a:t>EXTÉRIEUR</a:t>
                      </a:r>
                      <a:r>
                        <a:rPr b="1" i="1" lang="fr-FR" sz="1800" u="none" cap="none" strike="noStrike"/>
                        <a:t> 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 u="none" cap="none" strike="noStrike"/>
                        <a:t>50 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 u="none" cap="none" strike="noStrike"/>
                        <a:t>BLASON 122</a:t>
                      </a:r>
                      <a:endParaRPr b="1" sz="1800" u="none" cap="none" strike="noStrike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GAUTIER Corélia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313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  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  01/06/2019</a:t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76FE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fr-FR" sz="1200">
                          <a:solidFill>
                            <a:schemeClr val="dk1"/>
                          </a:solidFill>
                        </a:rPr>
                        <a:t>GINEAU Marie Claude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>
                          <a:solidFill>
                            <a:schemeClr val="dk1"/>
                          </a:solidFill>
                        </a:rPr>
                        <a:t>299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>
                          <a:solidFill>
                            <a:schemeClr val="dk1"/>
                          </a:solidFill>
                        </a:rPr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>
                          <a:solidFill>
                            <a:schemeClr val="dk1"/>
                          </a:solidFill>
                        </a:rPr>
                        <a:t>12/05/208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</a:tr>
              <a:tr h="7872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800"/>
                        <a:t>TIR </a:t>
                      </a:r>
                      <a:r>
                        <a:rPr b="1" i="1" lang="fr-FR" sz="1800"/>
                        <a:t>EXTÉRIEUR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2X50 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BLASON 122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GUTIER Corélia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625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>
                          <a:solidFill>
                            <a:schemeClr val="dk1"/>
                          </a:solidFill>
                        </a:rPr>
                        <a:t>   01/06/2019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76FE8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fr-FR" sz="1200">
                          <a:solidFill>
                            <a:schemeClr val="dk1"/>
                          </a:solidFill>
                        </a:rPr>
                        <a:t>GINEAU Marie Claude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>
                          <a:solidFill>
                            <a:schemeClr val="dk1"/>
                          </a:solidFill>
                        </a:rPr>
                        <a:t>577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>
                          <a:solidFill>
                            <a:schemeClr val="dk1"/>
                          </a:solidFill>
                        </a:rPr>
                        <a:t>Challans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200">
                          <a:solidFill>
                            <a:schemeClr val="dk1"/>
                          </a:solidFill>
                        </a:rPr>
                        <a:t>15/07/2018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</a:tr>
              <a:tr h="7872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800"/>
                        <a:t>TIR </a:t>
                      </a:r>
                      <a:r>
                        <a:rPr b="1" i="1" lang="fr-FR" sz="1800"/>
                        <a:t>EXTÉRIEUR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50 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BLASON 80</a:t>
                      </a:r>
                      <a:endParaRPr b="1" sz="18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BODIN Mathilda</a:t>
                      </a:r>
                      <a:endParaRPr b="1" sz="12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313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01/06/2019</a:t>
                      </a:r>
                      <a:endParaRPr b="1" sz="1200"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</a:tr>
              <a:tr h="7872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1800"/>
                        <a:t>TIR </a:t>
                      </a:r>
                      <a:r>
                        <a:rPr b="1" i="1" lang="fr-FR" sz="1800"/>
                        <a:t>EXTÉRIEUR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2X50M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BLASON 80</a:t>
                      </a:r>
                      <a:endParaRPr b="1" sz="1800"/>
                    </a:p>
                  </a:txBody>
                  <a:tcPr marT="45725" marB="45725" marR="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BODIN Mathilda</a:t>
                      </a:r>
                      <a:endParaRPr b="1" sz="1200"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566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Pornic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200"/>
                        <a:t>01/06/2019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BF95D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</a:tr>
              <a:tr h="4378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fr-FR" sz="2400">
                          <a:solidFill>
                            <a:schemeClr val="dk1"/>
                          </a:solidFill>
                        </a:rPr>
                        <a:t>Femme</a:t>
                      </a:r>
                      <a:endParaRPr b="1" i="1" sz="24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Cadet  F  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Junior F</a:t>
                      </a: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 1  F  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 2  F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lang="fr-FR" sz="1800">
                          <a:solidFill>
                            <a:schemeClr val="dk1"/>
                          </a:solidFill>
                        </a:rPr>
                        <a:t>S 3  F   </a:t>
                      </a:r>
                      <a:r>
                        <a:rPr b="0" i="1" lang="fr-FR" sz="1800">
                          <a:solidFill>
                            <a:schemeClr val="dk1"/>
                          </a:solidFill>
                        </a:rPr>
                        <a:t>POULIE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</a:tr>
              <a:tr h="7872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/>
                        <a:t>TIR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2400"/>
                        <a:t>3 D</a:t>
                      </a:r>
                      <a:endParaRPr b="1" sz="24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</a:tr>
              <a:tr h="7872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TIR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800"/>
                        <a:t> BEURSAULT</a:t>
                      </a:r>
                      <a:endParaRPr b="1" sz="1800"/>
                    </a:p>
                  </a:txBody>
                  <a:tcPr marT="45725" marB="45725" marR="91450" marL="91450"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2019-11-30T15:04:50Z</dcterms:created>
  <dc:creator>Thierry Loirat</dc:creator>
</cp:coreProperties>
</file>